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ke, Allison" userId="5be31f51-8cb9-48ad-9349-78b7973fc536" providerId="ADAL" clId="{D733C770-65FC-40F1-A8E9-DE58EE4F4028}"/>
    <pc:docChg chg="custSel addSld modSld sldOrd">
      <pc:chgData name="Pike, Allison" userId="5be31f51-8cb9-48ad-9349-78b7973fc536" providerId="ADAL" clId="{D733C770-65FC-40F1-A8E9-DE58EE4F4028}" dt="2025-10-09T18:59:19.242" v="220" actId="255"/>
      <pc:docMkLst>
        <pc:docMk/>
      </pc:docMkLst>
      <pc:sldChg chg="ord">
        <pc:chgData name="Pike, Allison" userId="5be31f51-8cb9-48ad-9349-78b7973fc536" providerId="ADAL" clId="{D733C770-65FC-40F1-A8E9-DE58EE4F4028}" dt="2025-10-09T18:57:57.959" v="2"/>
        <pc:sldMkLst>
          <pc:docMk/>
          <pc:sldMk cId="3686425131" sldId="257"/>
        </pc:sldMkLst>
      </pc:sldChg>
      <pc:sldChg chg="addSp modSp new mod setBg">
        <pc:chgData name="Pike, Allison" userId="5be31f51-8cb9-48ad-9349-78b7973fc536" providerId="ADAL" clId="{D733C770-65FC-40F1-A8E9-DE58EE4F4028}" dt="2025-10-09T18:59:19.242" v="220" actId="255"/>
        <pc:sldMkLst>
          <pc:docMk/>
          <pc:sldMk cId="3449837635" sldId="265"/>
        </pc:sldMkLst>
        <pc:spChg chg="mod">
          <ac:chgData name="Pike, Allison" userId="5be31f51-8cb9-48ad-9349-78b7973fc536" providerId="ADAL" clId="{D733C770-65FC-40F1-A8E9-DE58EE4F4028}" dt="2025-10-09T18:59:04.728" v="219" actId="26606"/>
          <ac:spMkLst>
            <pc:docMk/>
            <pc:sldMk cId="3449837635" sldId="265"/>
            <ac:spMk id="2" creationId="{27D4AAF1-B8EF-ED1A-9EFF-D93CCDB68F7E}"/>
          </ac:spMkLst>
        </pc:spChg>
        <pc:spChg chg="mod">
          <ac:chgData name="Pike, Allison" userId="5be31f51-8cb9-48ad-9349-78b7973fc536" providerId="ADAL" clId="{D733C770-65FC-40F1-A8E9-DE58EE4F4028}" dt="2025-10-09T18:59:19.242" v="220" actId="255"/>
          <ac:spMkLst>
            <pc:docMk/>
            <pc:sldMk cId="3449837635" sldId="265"/>
            <ac:spMk id="3" creationId="{B49899A2-786E-590A-5B40-3E53AD3F3999}"/>
          </ac:spMkLst>
        </pc:spChg>
        <pc:spChg chg="add">
          <ac:chgData name="Pike, Allison" userId="5be31f51-8cb9-48ad-9349-78b7973fc536" providerId="ADAL" clId="{D733C770-65FC-40F1-A8E9-DE58EE4F4028}" dt="2025-10-09T18:59:04.728" v="219" actId="26606"/>
          <ac:spMkLst>
            <pc:docMk/>
            <pc:sldMk cId="3449837635" sldId="265"/>
            <ac:spMk id="8" creationId="{1B15ED52-F352-441B-82BF-E0EA34836D08}"/>
          </ac:spMkLst>
        </pc:spChg>
        <pc:spChg chg="add">
          <ac:chgData name="Pike, Allison" userId="5be31f51-8cb9-48ad-9349-78b7973fc536" providerId="ADAL" clId="{D733C770-65FC-40F1-A8E9-DE58EE4F4028}" dt="2025-10-09T18:59:04.728" v="219" actId="26606"/>
          <ac:spMkLst>
            <pc:docMk/>
            <pc:sldMk cId="3449837635" sldId="265"/>
            <ac:spMk id="10" creationId="{3B2E3793-BFE6-45A2-9B7B-E18844431C99}"/>
          </ac:spMkLst>
        </pc:spChg>
        <pc:spChg chg="add">
          <ac:chgData name="Pike, Allison" userId="5be31f51-8cb9-48ad-9349-78b7973fc536" providerId="ADAL" clId="{D733C770-65FC-40F1-A8E9-DE58EE4F4028}" dt="2025-10-09T18:59:04.728" v="219" actId="26606"/>
          <ac:spMkLst>
            <pc:docMk/>
            <pc:sldMk cId="3449837635" sldId="265"/>
            <ac:spMk id="12" creationId="{BC4C4868-CB8F-4AF9-9CDB-8108F2C19B67}"/>
          </ac:spMkLst>
        </pc:spChg>
        <pc:spChg chg="add">
          <ac:chgData name="Pike, Allison" userId="5be31f51-8cb9-48ad-9349-78b7973fc536" providerId="ADAL" clId="{D733C770-65FC-40F1-A8E9-DE58EE4F4028}" dt="2025-10-09T18:59:04.728" v="219" actId="26606"/>
          <ac:spMkLst>
            <pc:docMk/>
            <pc:sldMk cId="3449837635" sldId="265"/>
            <ac:spMk id="14" creationId="{375E0459-6403-40CD-989D-56A4407CA12E}"/>
          </ac:spMkLst>
        </pc:spChg>
        <pc:spChg chg="add">
          <ac:chgData name="Pike, Allison" userId="5be31f51-8cb9-48ad-9349-78b7973fc536" providerId="ADAL" clId="{D733C770-65FC-40F1-A8E9-DE58EE4F4028}" dt="2025-10-09T18:59:04.728" v="219" actId="26606"/>
          <ac:spMkLst>
            <pc:docMk/>
            <pc:sldMk cId="3449837635" sldId="265"/>
            <ac:spMk id="16" creationId="{53E5B1A8-3AC9-4BD1-9BBC-78CA94F2D1B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2B8431-6142-4AEE-9355-870ECC5E1550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3A3F678-BF47-4E4B-BB21-B168596047D7}">
      <dgm:prSet/>
      <dgm:spPr/>
      <dgm:t>
        <a:bodyPr/>
        <a:lstStyle/>
        <a:p>
          <a:r>
            <a:rPr lang="en-US"/>
            <a:t>School is commonly incorrect</a:t>
          </a:r>
        </a:p>
      </dgm:t>
    </dgm:pt>
    <dgm:pt modelId="{7A4A377D-F55D-4888-90AE-5CFDA9CAB26F}" type="parTrans" cxnId="{D445EE64-9AD4-4DE4-A74B-85B1F0A6779D}">
      <dgm:prSet/>
      <dgm:spPr/>
      <dgm:t>
        <a:bodyPr/>
        <a:lstStyle/>
        <a:p>
          <a:endParaRPr lang="en-US"/>
        </a:p>
      </dgm:t>
    </dgm:pt>
    <dgm:pt modelId="{5C0BE3DF-A5EB-467B-8FAB-10C12487C86B}" type="sibTrans" cxnId="{D445EE64-9AD4-4DE4-A74B-85B1F0A6779D}">
      <dgm:prSet/>
      <dgm:spPr/>
      <dgm:t>
        <a:bodyPr/>
        <a:lstStyle/>
        <a:p>
          <a:endParaRPr lang="en-US"/>
        </a:p>
      </dgm:t>
    </dgm:pt>
    <dgm:pt modelId="{B5B52861-01BC-44AC-9D93-0BDE615ABE53}">
      <dgm:prSet/>
      <dgm:spPr/>
      <dgm:t>
        <a:bodyPr/>
        <a:lstStyle/>
        <a:p>
          <a:r>
            <a:rPr lang="en-US"/>
            <a:t>Scroll down and update “Dulles High School”</a:t>
          </a:r>
        </a:p>
      </dgm:t>
    </dgm:pt>
    <dgm:pt modelId="{7550AE07-BB27-4C9E-AB8A-6D0C494D581F}" type="parTrans" cxnId="{AD803230-2DD5-4A96-BA91-3FD5F6F49F11}">
      <dgm:prSet/>
      <dgm:spPr/>
      <dgm:t>
        <a:bodyPr/>
        <a:lstStyle/>
        <a:p>
          <a:endParaRPr lang="en-US"/>
        </a:p>
      </dgm:t>
    </dgm:pt>
    <dgm:pt modelId="{175533EB-E55D-480E-AADF-F723CA0A8397}" type="sibTrans" cxnId="{AD803230-2DD5-4A96-BA91-3FD5F6F49F11}">
      <dgm:prSet/>
      <dgm:spPr/>
      <dgm:t>
        <a:bodyPr/>
        <a:lstStyle/>
        <a:p>
          <a:endParaRPr lang="en-US"/>
        </a:p>
      </dgm:t>
    </dgm:pt>
    <dgm:pt modelId="{04E95E3B-6382-442D-9234-C81059393BDF}">
      <dgm:prSet/>
      <dgm:spPr/>
      <dgm:t>
        <a:bodyPr/>
        <a:lstStyle/>
        <a:p>
          <a:r>
            <a:rPr lang="en-US"/>
            <a:t>CLICK SAVE!!!!</a:t>
          </a:r>
        </a:p>
      </dgm:t>
    </dgm:pt>
    <dgm:pt modelId="{4711AE5F-25F4-48B2-B11C-361CFE6274C8}" type="parTrans" cxnId="{27C3C7B7-6814-45C3-BF05-EA21F4AA4F35}">
      <dgm:prSet/>
      <dgm:spPr/>
      <dgm:t>
        <a:bodyPr/>
        <a:lstStyle/>
        <a:p>
          <a:endParaRPr lang="en-US"/>
        </a:p>
      </dgm:t>
    </dgm:pt>
    <dgm:pt modelId="{FEDD101C-2E4A-4E0F-8FF8-5F7950A2FB32}" type="sibTrans" cxnId="{27C3C7B7-6814-45C3-BF05-EA21F4AA4F35}">
      <dgm:prSet/>
      <dgm:spPr/>
      <dgm:t>
        <a:bodyPr/>
        <a:lstStyle/>
        <a:p>
          <a:endParaRPr lang="en-US"/>
        </a:p>
      </dgm:t>
    </dgm:pt>
    <dgm:pt modelId="{6A336B7A-1AEF-4CEA-8B9B-1E8CB05B7048}" type="pres">
      <dgm:prSet presAssocID="{D72B8431-6142-4AEE-9355-870ECC5E1550}" presName="Name0" presStyleCnt="0">
        <dgm:presLayoutVars>
          <dgm:dir/>
          <dgm:animLvl val="lvl"/>
          <dgm:resizeHandles val="exact"/>
        </dgm:presLayoutVars>
      </dgm:prSet>
      <dgm:spPr/>
    </dgm:pt>
    <dgm:pt modelId="{7CC1BA6E-F59A-4950-BE72-9657B4D43155}" type="pres">
      <dgm:prSet presAssocID="{B3A3F678-BF47-4E4B-BB21-B168596047D7}" presName="linNode" presStyleCnt="0"/>
      <dgm:spPr/>
    </dgm:pt>
    <dgm:pt modelId="{DD0E883C-DA89-40C8-B96B-568B87A4A917}" type="pres">
      <dgm:prSet presAssocID="{B3A3F678-BF47-4E4B-BB21-B168596047D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09D40FE-4434-4E93-8D56-4771A35F382F}" type="pres">
      <dgm:prSet presAssocID="{5C0BE3DF-A5EB-467B-8FAB-10C12487C86B}" presName="sp" presStyleCnt="0"/>
      <dgm:spPr/>
    </dgm:pt>
    <dgm:pt modelId="{3300F8CA-C97C-42DD-8C9B-577B01875EEE}" type="pres">
      <dgm:prSet presAssocID="{B5B52861-01BC-44AC-9D93-0BDE615ABE53}" presName="linNode" presStyleCnt="0"/>
      <dgm:spPr/>
    </dgm:pt>
    <dgm:pt modelId="{45BA411C-431B-4E5C-B2B6-E9A5B0033C35}" type="pres">
      <dgm:prSet presAssocID="{B5B52861-01BC-44AC-9D93-0BDE615ABE53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9073071-DF72-4ADF-8106-C9E837839FED}" type="pres">
      <dgm:prSet presAssocID="{175533EB-E55D-480E-AADF-F723CA0A8397}" presName="sp" presStyleCnt="0"/>
      <dgm:spPr/>
    </dgm:pt>
    <dgm:pt modelId="{01D2E759-D0C6-47FF-B70E-E0A907F110AC}" type="pres">
      <dgm:prSet presAssocID="{04E95E3B-6382-442D-9234-C81059393BDF}" presName="linNode" presStyleCnt="0"/>
      <dgm:spPr/>
    </dgm:pt>
    <dgm:pt modelId="{C4C1DD28-06C0-47A9-9823-E3FA676A00FE}" type="pres">
      <dgm:prSet presAssocID="{04E95E3B-6382-442D-9234-C81059393BDF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DA40E001-D705-4C59-922D-4CABCBEF9325}" type="presOf" srcId="{D72B8431-6142-4AEE-9355-870ECC5E1550}" destId="{6A336B7A-1AEF-4CEA-8B9B-1E8CB05B7048}" srcOrd="0" destOrd="0" presId="urn:microsoft.com/office/officeart/2005/8/layout/vList5"/>
    <dgm:cxn modelId="{37212718-29F7-48F5-8573-34BD60706321}" type="presOf" srcId="{B5B52861-01BC-44AC-9D93-0BDE615ABE53}" destId="{45BA411C-431B-4E5C-B2B6-E9A5B0033C35}" srcOrd="0" destOrd="0" presId="urn:microsoft.com/office/officeart/2005/8/layout/vList5"/>
    <dgm:cxn modelId="{AD803230-2DD5-4A96-BA91-3FD5F6F49F11}" srcId="{D72B8431-6142-4AEE-9355-870ECC5E1550}" destId="{B5B52861-01BC-44AC-9D93-0BDE615ABE53}" srcOrd="1" destOrd="0" parTransId="{7550AE07-BB27-4C9E-AB8A-6D0C494D581F}" sibTransId="{175533EB-E55D-480E-AADF-F723CA0A8397}"/>
    <dgm:cxn modelId="{D445EE64-9AD4-4DE4-A74B-85B1F0A6779D}" srcId="{D72B8431-6142-4AEE-9355-870ECC5E1550}" destId="{B3A3F678-BF47-4E4B-BB21-B168596047D7}" srcOrd="0" destOrd="0" parTransId="{7A4A377D-F55D-4888-90AE-5CFDA9CAB26F}" sibTransId="{5C0BE3DF-A5EB-467B-8FAB-10C12487C86B}"/>
    <dgm:cxn modelId="{9D667875-69A0-4CC8-B016-7E66CC0732FF}" type="presOf" srcId="{B3A3F678-BF47-4E4B-BB21-B168596047D7}" destId="{DD0E883C-DA89-40C8-B96B-568B87A4A917}" srcOrd="0" destOrd="0" presId="urn:microsoft.com/office/officeart/2005/8/layout/vList5"/>
    <dgm:cxn modelId="{27C3C7B7-6814-45C3-BF05-EA21F4AA4F35}" srcId="{D72B8431-6142-4AEE-9355-870ECC5E1550}" destId="{04E95E3B-6382-442D-9234-C81059393BDF}" srcOrd="2" destOrd="0" parTransId="{4711AE5F-25F4-48B2-B11C-361CFE6274C8}" sibTransId="{FEDD101C-2E4A-4E0F-8FF8-5F7950A2FB32}"/>
    <dgm:cxn modelId="{88DA07D2-31CB-472A-83F8-7494B6B70CAD}" type="presOf" srcId="{04E95E3B-6382-442D-9234-C81059393BDF}" destId="{C4C1DD28-06C0-47A9-9823-E3FA676A00FE}" srcOrd="0" destOrd="0" presId="urn:microsoft.com/office/officeart/2005/8/layout/vList5"/>
    <dgm:cxn modelId="{F290B8C7-2E1C-4786-803E-B671A5EAA2E0}" type="presParOf" srcId="{6A336B7A-1AEF-4CEA-8B9B-1E8CB05B7048}" destId="{7CC1BA6E-F59A-4950-BE72-9657B4D43155}" srcOrd="0" destOrd="0" presId="urn:microsoft.com/office/officeart/2005/8/layout/vList5"/>
    <dgm:cxn modelId="{DF0B00B6-EC4E-4374-9C11-F43C52C3667C}" type="presParOf" srcId="{7CC1BA6E-F59A-4950-BE72-9657B4D43155}" destId="{DD0E883C-DA89-40C8-B96B-568B87A4A917}" srcOrd="0" destOrd="0" presId="urn:microsoft.com/office/officeart/2005/8/layout/vList5"/>
    <dgm:cxn modelId="{95A7847A-58D3-49D3-B1E3-0CD07CED47A5}" type="presParOf" srcId="{6A336B7A-1AEF-4CEA-8B9B-1E8CB05B7048}" destId="{C09D40FE-4434-4E93-8D56-4771A35F382F}" srcOrd="1" destOrd="0" presId="urn:microsoft.com/office/officeart/2005/8/layout/vList5"/>
    <dgm:cxn modelId="{3EA9BA8C-011D-4D44-A404-39A6E8B351A2}" type="presParOf" srcId="{6A336B7A-1AEF-4CEA-8B9B-1E8CB05B7048}" destId="{3300F8CA-C97C-42DD-8C9B-577B01875EEE}" srcOrd="2" destOrd="0" presId="urn:microsoft.com/office/officeart/2005/8/layout/vList5"/>
    <dgm:cxn modelId="{6B8FFB72-9D45-4D9E-918D-14BC1A05E384}" type="presParOf" srcId="{3300F8CA-C97C-42DD-8C9B-577B01875EEE}" destId="{45BA411C-431B-4E5C-B2B6-E9A5B0033C35}" srcOrd="0" destOrd="0" presId="urn:microsoft.com/office/officeart/2005/8/layout/vList5"/>
    <dgm:cxn modelId="{69C61D42-B363-47DA-8EA3-09699BCD8CE5}" type="presParOf" srcId="{6A336B7A-1AEF-4CEA-8B9B-1E8CB05B7048}" destId="{69073071-DF72-4ADF-8106-C9E837839FED}" srcOrd="3" destOrd="0" presId="urn:microsoft.com/office/officeart/2005/8/layout/vList5"/>
    <dgm:cxn modelId="{B46CB612-BF7A-442B-85FB-3BC57DC6609A}" type="presParOf" srcId="{6A336B7A-1AEF-4CEA-8B9B-1E8CB05B7048}" destId="{01D2E759-D0C6-47FF-B70E-E0A907F110AC}" srcOrd="4" destOrd="0" presId="urn:microsoft.com/office/officeart/2005/8/layout/vList5"/>
    <dgm:cxn modelId="{B9FCE287-F029-4620-8A20-2E71F55E8036}" type="presParOf" srcId="{01D2E759-D0C6-47FF-B70E-E0A907F110AC}" destId="{C4C1DD28-06C0-47A9-9823-E3FA676A00F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E883C-DA89-40C8-B96B-568B87A4A917}">
      <dsp:nvSpPr>
        <dsp:cNvPr id="0" name=""/>
        <dsp:cNvSpPr/>
      </dsp:nvSpPr>
      <dsp:spPr>
        <a:xfrm>
          <a:off x="3496905" y="1801"/>
          <a:ext cx="3934018" cy="11889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School is commonly incorrect</a:t>
          </a:r>
        </a:p>
      </dsp:txBody>
      <dsp:txXfrm>
        <a:off x="3554946" y="59842"/>
        <a:ext cx="3817936" cy="1072886"/>
      </dsp:txXfrm>
    </dsp:sp>
    <dsp:sp modelId="{45BA411C-431B-4E5C-B2B6-E9A5B0033C35}">
      <dsp:nvSpPr>
        <dsp:cNvPr id="0" name=""/>
        <dsp:cNvSpPr/>
      </dsp:nvSpPr>
      <dsp:spPr>
        <a:xfrm>
          <a:off x="3496905" y="1250218"/>
          <a:ext cx="3934018" cy="118896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Scroll down and update “Dulles High School”</a:t>
          </a:r>
        </a:p>
      </dsp:txBody>
      <dsp:txXfrm>
        <a:off x="3554946" y="1308259"/>
        <a:ext cx="3817936" cy="1072886"/>
      </dsp:txXfrm>
    </dsp:sp>
    <dsp:sp modelId="{C4C1DD28-06C0-47A9-9823-E3FA676A00FE}">
      <dsp:nvSpPr>
        <dsp:cNvPr id="0" name=""/>
        <dsp:cNvSpPr/>
      </dsp:nvSpPr>
      <dsp:spPr>
        <a:xfrm>
          <a:off x="3496905" y="2498635"/>
          <a:ext cx="3934018" cy="118896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CLICK SAVE!!!!</a:t>
          </a:r>
        </a:p>
      </dsp:txBody>
      <dsp:txXfrm>
        <a:off x="3554946" y="2556676"/>
        <a:ext cx="3817936" cy="1072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84741-A914-D89B-9140-BA695CAE5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FBE96-2561-3BAB-549A-7E9CB4680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36218-9F6F-5C2A-E564-86AC7B49C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7DBB6-8540-98A2-E0F5-676526165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E59E-2107-0900-DA8B-39C33354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8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EFCB8-FA61-9CD5-A75F-23BE6F61E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7885E8-48A9-5741-9F39-9C3E55232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2F926-0B34-E536-45EA-B5A58790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D5E08-F89C-EE97-52FC-5539DA854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CD141-B067-BD43-38C7-CEEE202E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0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7666E4-8A2A-51F4-F0FB-4F1094255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E617F-515A-2CCA-F518-2D00092D4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98EC0-05C4-A227-4BD8-0A68CB5B4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AB3F6-387E-2C7A-EACB-6E38F611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EB399-6114-4002-9B59-4E185478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5BC6A-3BAE-1FD2-B4A0-34ED31345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77FFB-24C6-F04B-519D-DD2DF3F76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B1A36-11A2-D8CF-6361-0E12B3FB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8C9E7-EE1D-7987-E6CD-5172DB54C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A428A-8572-38DA-1675-F8C4C15D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31563-CA2E-D3E7-48AA-43DA1B1AA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05F25-5BF2-82FF-9751-C03AED500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3852A-03BB-8C4F-2F1A-8384BDE65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1D8A4-F46C-E696-5530-D5FBFA14B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65C68-1C51-B0A8-893C-D308F535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2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86179-3FB7-4A1C-B82B-556D85B6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8B3B8-27F7-D3E6-24E9-DB837AFFC8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AB1D6-2F0F-5018-A90E-BAA454F7E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7BFB2-8613-A5E2-17DC-07EFF863B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5A52E-FF00-1A61-4774-12337A39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ECFDE-BF2F-ECED-0617-32014851E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6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AFC6-6764-C370-8BDE-51CE6594C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3C545-5771-9CE4-5E9F-68F752688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ABFA6B-852B-FB35-F18E-90EBDC74A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40484-D7EB-7BCE-1DEE-6B2E030E6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1C46AD-BA7E-A5C5-F318-0AF7A311A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9AB323-22F5-E612-0597-F1A298BFC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84D1FE-64FB-F477-DB49-0C189EA5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5FD4A5-C313-441C-DB01-30CD22F4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3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FFB4-524D-F261-E151-80C41E43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3B5C7C-092F-B665-3301-C411D94A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4FBB13-3A18-5CFF-9DB3-6C4A3628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0AE0E-8AEA-7E86-9577-8DE5544C6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9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4749E8-875D-94ED-FEDF-00009F98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4871E1-7A4D-B355-6DF7-850015AB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7CC4F-A14E-F9D4-1EFC-02934EC20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3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9E30-2814-3BDD-1268-3AFC68D9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6117E-DDBF-FB21-3E67-EFDD718EF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1B31C-BC8A-E478-52A2-18889DEE8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7190CF-69F8-4DC3-C819-E0400B964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1F9E6-B68F-9764-EBB7-7103E7AD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C4410-D3DB-C6D2-F45A-EB7958C1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1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389B7-6CAC-FB41-B127-14A7FFE0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48E688-2167-CB07-B598-F9EDE2D52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E3D90-3143-0822-DBA0-4D0D0ECA9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BCC75-AB86-CD46-7AD3-2921A213A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78871-2EE2-9008-1A7A-9C67CD14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EC645-8FC8-FB46-9284-E037A9A26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4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461868-71C9-3B16-2BD8-81F6ABF60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5F8AE-D3AE-0780-4004-09ED76067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52A1F-DA2A-B1D3-1A3C-4D0E68962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A2D91-53CD-4930-8A1C-AC1B160ED69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D34A2-D747-4D1E-1E7F-4FE2BB8981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AE74A-4AC6-BC46-8D4D-7F1E561BE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3FA8C8-A649-4350-934F-D09A888C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6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apstudents.collegeboard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A2D3B9-7345-5FE1-E277-722C0ADBD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Setting up your student AP Classroom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3252-1639-CB41-5ED5-02EC1596F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Verify your student ID, School name, join AP classroom and make an exam decision</a:t>
            </a:r>
          </a:p>
        </p:txBody>
      </p:sp>
    </p:spTree>
    <p:extLst>
      <p:ext uri="{BB962C8B-B14F-4D97-AF65-F5344CB8AC3E}">
        <p14:creationId xmlns:p14="http://schemas.microsoft.com/office/powerpoint/2010/main" val="3149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2384C4-3158-826F-4AFE-155CEBB29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How to choose your “Order Exam?”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6E9BE-99D5-2E78-79F0-3BD2C4ED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3200" dirty="0"/>
              <a:t>Log into “My AP” with your College Board login information</a:t>
            </a:r>
          </a:p>
          <a:p>
            <a:r>
              <a:rPr lang="en-US" sz="3200" dirty="0"/>
              <a:t>Go to “My AP Classroom”</a:t>
            </a:r>
          </a:p>
          <a:p>
            <a:r>
              <a:rPr lang="en-US" sz="3200" dirty="0"/>
              <a:t>There is a dropdown option next to each exam, choose “yes” or “No”</a:t>
            </a:r>
          </a:p>
          <a:p>
            <a:r>
              <a:rPr lang="en-US" sz="3200" dirty="0"/>
              <a:t>Your test cannot be left “Undecided”</a:t>
            </a:r>
          </a:p>
        </p:txBody>
      </p:sp>
    </p:spTree>
    <p:extLst>
      <p:ext uri="{BB962C8B-B14F-4D97-AF65-F5344CB8AC3E}">
        <p14:creationId xmlns:p14="http://schemas.microsoft.com/office/powerpoint/2010/main" val="46389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D4AAF1-B8EF-ED1A-9EFF-D93CCDB68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If you cannot log into your “My AP” account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899A2-786E-590A-5B40-3E53AD3F3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3600" dirty="0"/>
              <a:t>You must call College Board and speak to them about helping you with your login issues</a:t>
            </a:r>
          </a:p>
          <a:p>
            <a:r>
              <a:rPr lang="en-US" sz="3600" dirty="0"/>
              <a:t>1-833-315-6068 is the student account number</a:t>
            </a:r>
          </a:p>
        </p:txBody>
      </p:sp>
    </p:spTree>
    <p:extLst>
      <p:ext uri="{BB962C8B-B14F-4D97-AF65-F5344CB8AC3E}">
        <p14:creationId xmlns:p14="http://schemas.microsoft.com/office/powerpoint/2010/main" val="3449837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2F860A-2446-3351-E9DC-4E7759171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Log in with your College Board account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8D8A8-24C1-674D-FE80-88E35A929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3600" dirty="0"/>
              <a:t>Verify your student ID number is correct in your AP Profile.</a:t>
            </a:r>
          </a:p>
          <a:p>
            <a:r>
              <a:rPr lang="en-US" sz="3600" dirty="0"/>
              <a:t>DO NOT GO TO YOUR COLLEGE BOARD SETTINGS!</a:t>
            </a:r>
          </a:p>
          <a:p>
            <a:r>
              <a:rPr lang="en-US" sz="3600" dirty="0"/>
              <a:t>You need to verify your ID in your AP Profile –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642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07BDE0-CBDF-7CB3-F718-EE4BA0FA5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Login using :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  <a:hlinkClick r:id="rId2"/>
              </a:rPr>
              <a:t>http://apstudents.collegeboard.org</a:t>
            </a:r>
            <a:b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8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326949-2848-9921-A0BD-C1A267A08F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48993" y="1966293"/>
            <a:ext cx="10294012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16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A932F6-6266-41D5-EAEB-75B9996CA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My AP Profile click on “AP Profile” – scroll down to ID and verify the ID is correct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A89672-2A90-8B32-38C9-EB991DB41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96048"/>
            <a:ext cx="5131088" cy="3283895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D1518F-4C4A-64E2-0970-FC78101E6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490" y="2254943"/>
            <a:ext cx="5131087" cy="342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1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B6E7FD-224F-817A-FDAC-FFCDB7993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CLICK SAVE!!!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1F5FCA-97B6-0495-3183-6956A842E0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601926"/>
            <a:ext cx="7225748" cy="565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773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34B9F-CACA-93A5-7FA3-8F28572DC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2" y="891652"/>
            <a:ext cx="4412021" cy="30307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Verify your school is correct – many are NOT!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B9F6ED-E9C0-0DB1-2FC0-5809FE39BD64}"/>
              </a:ext>
            </a:extLst>
          </p:cNvPr>
          <p:cNvSpPr txBox="1"/>
          <p:nvPr/>
        </p:nvSpPr>
        <p:spPr>
          <a:xfrm>
            <a:off x="945791" y="4745317"/>
            <a:ext cx="4126272" cy="1375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Go back to “My AP Profile and click on “AP Registration”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5405BAF3-1F80-19BB-2AB7-0ACC5B09B8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534998"/>
            <a:ext cx="5608320" cy="374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60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5FEF58-4158-B080-6CB5-764EAD498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Update School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0E305EA0-16F2-DE22-8576-8C4430D53D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67210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817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1A6695-652C-EC67-1CEB-502D1479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Join your AP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5F54C-11E8-B223-1A6D-A4E47A21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Every AP Teacher has their own join code for each AP class/period they teach</a:t>
            </a:r>
          </a:p>
          <a:p>
            <a:r>
              <a:rPr lang="en-US" sz="2000" dirty="0"/>
              <a:t>Login in to My AP with your College Board login information</a:t>
            </a:r>
          </a:p>
          <a:p>
            <a:r>
              <a:rPr lang="en-US" sz="2000" dirty="0"/>
              <a:t>Scroll down and click on “Join a Course or Exam” button</a:t>
            </a:r>
          </a:p>
          <a:p>
            <a:r>
              <a:rPr lang="en-US" sz="2000" dirty="0"/>
              <a:t>Enter the join code </a:t>
            </a:r>
          </a:p>
          <a:p>
            <a:r>
              <a:rPr lang="en-US" sz="2000" dirty="0"/>
              <a:t>Click submit</a:t>
            </a:r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94B216-E044-8415-1869-04CB00128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5" y="5151392"/>
            <a:ext cx="9839325" cy="127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92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274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Setting up your student AP Classroom</vt:lpstr>
      <vt:lpstr>If you cannot log into your “My AP” account</vt:lpstr>
      <vt:lpstr>Log in with your College Board account</vt:lpstr>
      <vt:lpstr>Login using : http://apstudents.collegeboard.org </vt:lpstr>
      <vt:lpstr>My AP Profile click on “AP Profile” – scroll down to ID and verify the ID is correct</vt:lpstr>
      <vt:lpstr>CLICK SAVE!!!</vt:lpstr>
      <vt:lpstr>Verify your school is correct – many are NOT!</vt:lpstr>
      <vt:lpstr>Update School</vt:lpstr>
      <vt:lpstr>Join your AP Classroom</vt:lpstr>
      <vt:lpstr>How to choose your “Order Exam?” status</vt:lpstr>
    </vt:vector>
  </TitlesOfParts>
  <Company>FBISD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Pike, Allison</dc:creator>
  <cp:lastModifiedBy>Pike, Allison</cp:lastModifiedBy>
  <cp:revision>1</cp:revision>
  <dcterms:created xsi:type="dcterms:W3CDTF">2025-10-09T18:01:58Z</dcterms:created>
  <dcterms:modified xsi:type="dcterms:W3CDTF">2025-10-09T18:59:22Z</dcterms:modified>
</cp:coreProperties>
</file>